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282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E3A0-69B2-4C7F-B05D-0291FFD609B9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25106-053C-42D0-9D93-A387EB9D362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E3A0-69B2-4C7F-B05D-0291FFD609B9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25106-053C-42D0-9D93-A387EB9D362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E3A0-69B2-4C7F-B05D-0291FFD609B9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25106-053C-42D0-9D93-A387EB9D36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E3A0-69B2-4C7F-B05D-0291FFD609B9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25106-053C-42D0-9D93-A387EB9D362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E3A0-69B2-4C7F-B05D-0291FFD609B9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25106-053C-42D0-9D93-A387EB9D362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E3A0-69B2-4C7F-B05D-0291FFD609B9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25106-053C-42D0-9D93-A387EB9D36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E3A0-69B2-4C7F-B05D-0291FFD609B9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25106-053C-42D0-9D93-A387EB9D36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E3A0-69B2-4C7F-B05D-0291FFD609B9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25106-053C-42D0-9D93-A387EB9D36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E3A0-69B2-4C7F-B05D-0291FFD609B9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25106-053C-42D0-9D93-A387EB9D362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E3A0-69B2-4C7F-B05D-0291FFD609B9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25106-053C-42D0-9D93-A387EB9D36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E3A0-69B2-4C7F-B05D-0291FFD609B9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25106-053C-42D0-9D93-A387EB9D36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897E3A0-69B2-4C7F-B05D-0291FFD609B9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5425106-053C-42D0-9D93-A387EB9D362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908720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en-US" sz="6000" i="1" dirty="0">
                <a:latin typeface="Times New Roman" pitchFamily="18" charset="0"/>
                <a:cs typeface="Times New Roman" pitchFamily="18" charset="0"/>
              </a:rPr>
              <a:t>Reported Speech</a:t>
            </a:r>
            <a:endParaRPr lang="ru-RU" sz="6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Картинки по запросу картинка люди болтают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07"/>
          <a:stretch/>
        </p:blipFill>
        <p:spPr bwMode="auto">
          <a:xfrm>
            <a:off x="1728625" y="2521526"/>
            <a:ext cx="5715000" cy="3681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622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296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Reporting questions: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28800"/>
            <a:ext cx="6067918" cy="347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240985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</TotalTime>
  <Words>5</Words>
  <Application>Microsoft Office PowerPoint</Application>
  <PresentationFormat>Экран (4:3)</PresentationFormat>
  <Paragraphs>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Воздушный поток</vt:lpstr>
      <vt:lpstr>Reported Speech</vt:lpstr>
      <vt:lpstr>Презентация PowerPoint</vt:lpstr>
      <vt:lpstr>Reporting questions: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Reported Speech</dc:title>
  <dc:creator>Пользователь Windows</dc:creator>
  <cp:lastModifiedBy>eng-212</cp:lastModifiedBy>
  <cp:revision>3</cp:revision>
  <dcterms:created xsi:type="dcterms:W3CDTF">2017-09-25T16:49:13Z</dcterms:created>
  <dcterms:modified xsi:type="dcterms:W3CDTF">2017-09-26T04:46:13Z</dcterms:modified>
</cp:coreProperties>
</file>